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57" d="100"/>
          <a:sy n="57" d="100"/>
        </p:scale>
        <p:origin x="78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58A282-A6BD-42CC-B598-6747894314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5D1D4CC-4812-4195-A49D-ED8EE8D6DD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A6C875-0744-43FF-86E4-BEF3DEDFC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A2687-09C7-40DB-85A5-E5045E896848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2BB02B-1EAE-4529-A548-AAF0EC1F1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E2F368-41AB-441A-B4F4-BA957A4DD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A3892-4B0D-4623-98D8-8FDEF1F9C0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425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D38009-7160-461A-BB17-783B9E808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4B90E2-278C-436B-8BB4-35D783B863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3F99F3-7053-43EA-9C00-8A7DC1886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A2687-09C7-40DB-85A5-E5045E896848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17FDD3-4DCB-4344-AB08-A606AE596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48F45F-2CBD-4988-BF69-901DADCD0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A3892-4B0D-4623-98D8-8FDEF1F9C0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09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38125E5-C4CE-42CA-8A73-6A9D34C371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9B8639-F5E9-4A13-88FF-C6CB5369A1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194D47-C68B-45B0-B96E-46476B4A3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A2687-09C7-40DB-85A5-E5045E896848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21B907-B634-438D-A9EC-4870FD85B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3A52BD-D868-4A8A-BA03-6B754C082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A3892-4B0D-4623-98D8-8FDEF1F9C0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461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737638-D00E-4134-AD13-5127B62B8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D1EA2C-DB8D-48C5-AAA2-55CA7E612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5FE08C-13F2-4961-85DE-C77257545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A2687-09C7-40DB-85A5-E5045E896848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8B758D-2A7B-47F3-B448-89050F2D5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474FE9-09C3-43D8-9575-7578284B8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A3892-4B0D-4623-98D8-8FDEF1F9C0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506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552124-AD07-498E-857F-3D3C72725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F20FF3-7BD8-4209-938F-B79D046E0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9847FD-7D34-4303-A382-76D65ABED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A2687-09C7-40DB-85A5-E5045E896848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76F684-EAD9-46CC-AEEE-ECB981691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2374A8-1329-4779-91A3-8A1CF4A63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A3892-4B0D-4623-98D8-8FDEF1F9C0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270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961484-18D9-4EFC-AA7C-4C1D6AEE9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666D88-61E5-44BE-8263-D5558A315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F8065B9-F799-4758-BEE6-20015623A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874041-74DD-46E2-8884-A07F5DAA7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A2687-09C7-40DB-85A5-E5045E896848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7926B1-6882-4DFC-A52B-FA82313AC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3E6DEB-4414-4FC4-B605-81932E40B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A3892-4B0D-4623-98D8-8FDEF1F9C0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006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D8730-266D-49EF-BFDC-B802E5979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ECCAC7-FD64-425C-B8B6-F194DF672B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5320D8-2608-46B5-94A4-CF63981FB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D25DE74-C72B-4CE5-84C1-06CB4EABA4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36D90C-015E-404C-9A63-1D18C98091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B26BA3F-C5D8-4784-8761-9C998FB3A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A2687-09C7-40DB-85A5-E5045E896848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C66C6B1-B473-4B08-AC5D-E0A69C4B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55480B-E9D2-468D-9BB0-B52D993FE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A3892-4B0D-4623-98D8-8FDEF1F9C0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720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E7963B-2377-436D-8165-39BA2E3D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2160884-932A-4E1F-86F2-C15A95B29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A2687-09C7-40DB-85A5-E5045E896848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1DC9CF6-CFC8-4676-BF8F-E245C256D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87660C7-F315-4151-A925-16EED1706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A3892-4B0D-4623-98D8-8FDEF1F9C0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934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CE88724-14B0-4891-868A-B280B4DC5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A2687-09C7-40DB-85A5-E5045E896848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6144153-D816-4ADF-B2AA-C3347CC4B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530177-3AFA-4B8D-A969-856FC5A38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A3892-4B0D-4623-98D8-8FDEF1F9C0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077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B4641A-3B95-4702-A438-C10498975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F34E61-F56B-4610-8F86-E9CA58BD9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EC16D1-4799-46F7-9E15-E83884196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B5A37E-3131-4DE6-87E7-0B74A6BC7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A2687-09C7-40DB-85A5-E5045E896848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1EA8C8-4DE2-437F-BBE0-B0E5FD7A6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09E3AC-592C-4CA3-ABBF-3D60361AF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A3892-4B0D-4623-98D8-8FDEF1F9C0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891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8A7989-8B2B-417C-BEB4-D6B619A6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054A957-23AA-4623-9C63-33FD728A9B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9833B9-E42F-4C43-9E2A-65108923C9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983289-6642-440F-8ED0-BCCD0708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A2687-09C7-40DB-85A5-E5045E896848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4C75E4-3CAB-4323-B265-85B0EC6BB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36A9D5-AE45-45BC-B141-7DF074166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A3892-4B0D-4623-98D8-8FDEF1F9C0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609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BC6D336-AB05-46BD-A425-832284AB1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A166AF-BD19-4F2E-B9AB-CBEA08889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834131-8485-466B-9F5F-867A28A325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A2687-09C7-40DB-85A5-E5045E896848}" type="datetimeFigureOut">
              <a:rPr lang="ko-KR" altLang="en-US" smtClean="0"/>
              <a:t>2020-02-16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4B45BB-062E-4BC8-BB82-1A58B26996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9F140B-EE48-45BB-A4C7-4A89BBE4A6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1A3892-4B0D-4623-98D8-8FDEF1F9C0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469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970F84-62CA-4DD5-A9D5-15EFECF496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Linux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392E178-1499-48A2-9B31-A65D6309C2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Linux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4006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33667-FFE6-48CB-9396-37DDC4AC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CentOS </a:t>
            </a:r>
            <a:r>
              <a:rPr lang="ko-KR" altLang="en-US" dirty="0"/>
              <a:t>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A935C1-5FA9-4FC1-836B-AA888BB1C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4" y="1526293"/>
            <a:ext cx="6068272" cy="505848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2D24905-A90F-4407-A3BB-0E3F0C63CC57}"/>
              </a:ext>
            </a:extLst>
          </p:cNvPr>
          <p:cNvSpPr/>
          <p:nvPr/>
        </p:nvSpPr>
        <p:spPr>
          <a:xfrm>
            <a:off x="1015493" y="5086359"/>
            <a:ext cx="2353733" cy="6371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C7A9FC-7372-4D13-846E-5AFA9A7DE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864" y="1531055"/>
            <a:ext cx="6068272" cy="504895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1942757-E08B-4D8A-BC93-827E25B9F575}"/>
              </a:ext>
            </a:extLst>
          </p:cNvPr>
          <p:cNvSpPr/>
          <p:nvPr/>
        </p:nvSpPr>
        <p:spPr>
          <a:xfrm>
            <a:off x="6214026" y="3409958"/>
            <a:ext cx="1778507" cy="12128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E097F9-ECFA-4B88-A424-9BF6A9119A50}"/>
              </a:ext>
            </a:extLst>
          </p:cNvPr>
          <p:cNvSpPr/>
          <p:nvPr/>
        </p:nvSpPr>
        <p:spPr>
          <a:xfrm>
            <a:off x="8025893" y="6034626"/>
            <a:ext cx="1372107" cy="2476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F01F79-1953-4E53-8143-436D3AA9A648}"/>
              </a:ext>
            </a:extLst>
          </p:cNvPr>
          <p:cNvSpPr txBox="1"/>
          <p:nvPr/>
        </p:nvSpPr>
        <p:spPr>
          <a:xfrm>
            <a:off x="8020261" y="3793704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① 더블 클릭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21AAF7-2E75-4986-858D-71FB4C54F5D6}"/>
              </a:ext>
            </a:extLst>
          </p:cNvPr>
          <p:cNvSpPr txBox="1"/>
          <p:nvPr/>
        </p:nvSpPr>
        <p:spPr>
          <a:xfrm>
            <a:off x="9398000" y="5973781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② 선택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E4F708A-BCAE-44A0-8796-4A08BF515CB2}"/>
              </a:ext>
            </a:extLst>
          </p:cNvPr>
          <p:cNvSpPr/>
          <p:nvPr/>
        </p:nvSpPr>
        <p:spPr>
          <a:xfrm>
            <a:off x="6214026" y="2292359"/>
            <a:ext cx="576241" cy="2815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B2E561-0987-4778-88AF-C121DE0C0760}"/>
              </a:ext>
            </a:extLst>
          </p:cNvPr>
          <p:cNvSpPr txBox="1"/>
          <p:nvPr/>
        </p:nvSpPr>
        <p:spPr>
          <a:xfrm>
            <a:off x="6790267" y="2235838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③ 클릭</a:t>
            </a:r>
          </a:p>
        </p:txBody>
      </p:sp>
    </p:spTree>
    <p:extLst>
      <p:ext uri="{BB962C8B-B14F-4D97-AF65-F5344CB8AC3E}">
        <p14:creationId xmlns:p14="http://schemas.microsoft.com/office/powerpoint/2010/main" val="3350637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33667-FFE6-48CB-9396-37DDC4AC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CentOS </a:t>
            </a:r>
            <a:r>
              <a:rPr lang="ko-KR" altLang="en-US" dirty="0"/>
              <a:t>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404A0D-BCB1-41A6-9F37-41397738A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5815"/>
            <a:ext cx="6115904" cy="508706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2184EED-10F8-4D9D-AA64-3919F552283E}"/>
              </a:ext>
            </a:extLst>
          </p:cNvPr>
          <p:cNvSpPr/>
          <p:nvPr/>
        </p:nvSpPr>
        <p:spPr>
          <a:xfrm>
            <a:off x="1150960" y="4222759"/>
            <a:ext cx="2184908" cy="3323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D91A9A-2CAE-4E42-B7BD-AEE3A731B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574" y="1402996"/>
            <a:ext cx="6096851" cy="506800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841D240-7DA8-4C29-9F9C-18C7C2A85967}"/>
              </a:ext>
            </a:extLst>
          </p:cNvPr>
          <p:cNvSpPr/>
          <p:nvPr/>
        </p:nvSpPr>
        <p:spPr>
          <a:xfrm>
            <a:off x="947760" y="5916093"/>
            <a:ext cx="406907" cy="349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242102-CCB9-4677-A297-EB3290DDABD4}"/>
              </a:ext>
            </a:extLst>
          </p:cNvPr>
          <p:cNvSpPr/>
          <p:nvPr/>
        </p:nvSpPr>
        <p:spPr>
          <a:xfrm>
            <a:off x="6817364" y="2159533"/>
            <a:ext cx="4673600" cy="10959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CentOS</a:t>
            </a:r>
            <a:r>
              <a:rPr lang="ko-KR" altLang="en-US" b="1" dirty="0"/>
              <a:t>는 </a:t>
            </a:r>
            <a:r>
              <a:rPr lang="en-US" altLang="ko-KR" b="1" dirty="0"/>
              <a:t>2</a:t>
            </a:r>
            <a:r>
              <a:rPr lang="ko-KR" altLang="en-US" b="1" dirty="0"/>
              <a:t>개의 파티션으로 나눠야 한다</a:t>
            </a:r>
            <a:endParaRPr lang="en-US" altLang="ko-KR" b="1" dirty="0"/>
          </a:p>
          <a:p>
            <a:pPr algn="ctr"/>
            <a:r>
              <a:rPr lang="ko-KR" altLang="en-US" b="1" dirty="0"/>
              <a:t>한곳은 </a:t>
            </a:r>
            <a:r>
              <a:rPr lang="en-US" altLang="ko-KR" b="1" dirty="0"/>
              <a:t>/ , </a:t>
            </a:r>
            <a:r>
              <a:rPr lang="ko-KR" altLang="en-US" b="1" dirty="0"/>
              <a:t>다른 한곳은 </a:t>
            </a:r>
            <a:r>
              <a:rPr lang="en-US" altLang="ko-KR" b="1" dirty="0"/>
              <a:t>swap</a:t>
            </a:r>
          </a:p>
          <a:p>
            <a:pPr algn="ctr"/>
            <a:r>
              <a:rPr lang="en-US" altLang="ko-KR" b="1" dirty="0"/>
              <a:t>swap </a:t>
            </a:r>
            <a:r>
              <a:rPr lang="ko-KR" altLang="en-US" b="1" dirty="0"/>
              <a:t>보조 공간 느낌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3E87FD-1593-4389-8AB1-D926D08E9906}"/>
              </a:ext>
            </a:extLst>
          </p:cNvPr>
          <p:cNvSpPr/>
          <p:nvPr/>
        </p:nvSpPr>
        <p:spPr>
          <a:xfrm>
            <a:off x="8889493" y="5577426"/>
            <a:ext cx="1490640" cy="3153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BDE29D7-4775-4EBE-8A44-E68F73022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257" y="4911935"/>
            <a:ext cx="2559410" cy="185957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F281B32-C26E-47EE-B9FF-F7755057C847}"/>
              </a:ext>
            </a:extLst>
          </p:cNvPr>
          <p:cNvSpPr/>
          <p:nvPr/>
        </p:nvSpPr>
        <p:spPr>
          <a:xfrm>
            <a:off x="7484027" y="6373292"/>
            <a:ext cx="1151973" cy="3323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8198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33667-FFE6-48CB-9396-37DDC4AC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CentOS </a:t>
            </a:r>
            <a:r>
              <a:rPr lang="ko-KR" altLang="en-US" dirty="0"/>
              <a:t>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2E8617-F056-47DE-992A-5557645CC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5815"/>
            <a:ext cx="6115904" cy="508706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34A2EED-6485-4FF3-8B87-D1A7EAEEC653}"/>
              </a:ext>
            </a:extLst>
          </p:cNvPr>
          <p:cNvSpPr/>
          <p:nvPr/>
        </p:nvSpPr>
        <p:spPr>
          <a:xfrm>
            <a:off x="1150960" y="4222759"/>
            <a:ext cx="2184908" cy="3323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569AE6-3A63-459D-9A44-95BD98179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574" y="1402996"/>
            <a:ext cx="6096851" cy="506800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9B7556F-EE17-4F07-8DF4-EC8054B54571}"/>
              </a:ext>
            </a:extLst>
          </p:cNvPr>
          <p:cNvSpPr/>
          <p:nvPr/>
        </p:nvSpPr>
        <p:spPr>
          <a:xfrm>
            <a:off x="947760" y="5916093"/>
            <a:ext cx="406907" cy="349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8598F1B-A222-4EC7-915A-9E4D6232B1B8}"/>
              </a:ext>
            </a:extLst>
          </p:cNvPr>
          <p:cNvSpPr/>
          <p:nvPr/>
        </p:nvSpPr>
        <p:spPr>
          <a:xfrm>
            <a:off x="6817364" y="2159533"/>
            <a:ext cx="4673600" cy="10959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CentOS</a:t>
            </a:r>
            <a:r>
              <a:rPr lang="ko-KR" altLang="en-US" b="1" dirty="0"/>
              <a:t>는 </a:t>
            </a:r>
            <a:r>
              <a:rPr lang="en-US" altLang="ko-KR" b="1" dirty="0"/>
              <a:t>2</a:t>
            </a:r>
            <a:r>
              <a:rPr lang="ko-KR" altLang="en-US" b="1" dirty="0"/>
              <a:t>개의 파티션으로 나눠야 한다</a:t>
            </a:r>
            <a:endParaRPr lang="en-US" altLang="ko-KR" b="1" dirty="0"/>
          </a:p>
          <a:p>
            <a:pPr algn="ctr"/>
            <a:r>
              <a:rPr lang="ko-KR" altLang="en-US" b="1" dirty="0"/>
              <a:t>한곳은 </a:t>
            </a:r>
            <a:r>
              <a:rPr lang="en-US" altLang="ko-KR" b="1" dirty="0"/>
              <a:t>/ , </a:t>
            </a:r>
            <a:r>
              <a:rPr lang="ko-KR" altLang="en-US" b="1" dirty="0"/>
              <a:t>다른 한곳은 </a:t>
            </a:r>
            <a:r>
              <a:rPr lang="en-US" altLang="ko-KR" b="1" dirty="0"/>
              <a:t>swap</a:t>
            </a:r>
          </a:p>
          <a:p>
            <a:pPr algn="ctr"/>
            <a:r>
              <a:rPr lang="en-US" altLang="ko-KR" b="1" dirty="0"/>
              <a:t>swap </a:t>
            </a:r>
            <a:r>
              <a:rPr lang="ko-KR" altLang="en-US" b="1" dirty="0"/>
              <a:t>보조 공간 느낌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66D1F0-4C3C-4038-AC25-DA4DBEE8335C}"/>
              </a:ext>
            </a:extLst>
          </p:cNvPr>
          <p:cNvSpPr/>
          <p:nvPr/>
        </p:nvSpPr>
        <p:spPr>
          <a:xfrm>
            <a:off x="8889493" y="4307426"/>
            <a:ext cx="1490640" cy="3153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AE87AE8-CE1C-4B1B-B3B5-BBFF29722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055" y="5008900"/>
            <a:ext cx="2400635" cy="175284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240C5CD-09FA-4BA9-9604-42A0351524D5}"/>
              </a:ext>
            </a:extLst>
          </p:cNvPr>
          <p:cNvSpPr/>
          <p:nvPr/>
        </p:nvSpPr>
        <p:spPr>
          <a:xfrm>
            <a:off x="7484027" y="6373292"/>
            <a:ext cx="1151973" cy="3323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E19523-1604-4BFA-B329-31BDF0504BB8}"/>
              </a:ext>
            </a:extLst>
          </p:cNvPr>
          <p:cNvSpPr txBox="1"/>
          <p:nvPr/>
        </p:nvSpPr>
        <p:spPr>
          <a:xfrm>
            <a:off x="7072858" y="59160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빈칸으로</a:t>
            </a:r>
          </a:p>
        </p:txBody>
      </p:sp>
    </p:spTree>
    <p:extLst>
      <p:ext uri="{BB962C8B-B14F-4D97-AF65-F5344CB8AC3E}">
        <p14:creationId xmlns:p14="http://schemas.microsoft.com/office/powerpoint/2010/main" val="3570485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33667-FFE6-48CB-9396-37DDC4AC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CentOS </a:t>
            </a:r>
            <a:r>
              <a:rPr lang="ko-KR" altLang="en-US" dirty="0"/>
              <a:t>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0947BE-920A-4717-8871-8EB8C47E6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5815"/>
            <a:ext cx="6115904" cy="508706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7BC9AE9-A55B-4841-B879-7DEAA998FFB4}"/>
              </a:ext>
            </a:extLst>
          </p:cNvPr>
          <p:cNvSpPr/>
          <p:nvPr/>
        </p:nvSpPr>
        <p:spPr>
          <a:xfrm>
            <a:off x="0" y="2123027"/>
            <a:ext cx="609600" cy="2815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D9F850-D42F-4A3D-86A7-59E9DEEB4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066" y="1403695"/>
            <a:ext cx="6093084" cy="508706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B90B312-BA99-49A0-ADBA-28278F3194A8}"/>
              </a:ext>
            </a:extLst>
          </p:cNvPr>
          <p:cNvSpPr/>
          <p:nvPr/>
        </p:nvSpPr>
        <p:spPr>
          <a:xfrm>
            <a:off x="10007600" y="5425027"/>
            <a:ext cx="1168400" cy="2815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5850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33667-FFE6-48CB-9396-37DDC4AC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CentOS </a:t>
            </a:r>
            <a:r>
              <a:rPr lang="ko-KR" altLang="en-US" dirty="0"/>
              <a:t>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056AE9-89BE-44E3-8807-EA404E52E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522" y="1377236"/>
            <a:ext cx="6134956" cy="511563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CB064E6-4BD2-4B58-BB43-BC9CB22F9147}"/>
              </a:ext>
            </a:extLst>
          </p:cNvPr>
          <p:cNvSpPr/>
          <p:nvPr/>
        </p:nvSpPr>
        <p:spPr>
          <a:xfrm>
            <a:off x="8294789" y="5958241"/>
            <a:ext cx="846666" cy="298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7804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33667-FFE6-48CB-9396-37DDC4AC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CentOS </a:t>
            </a:r>
            <a:r>
              <a:rPr lang="ko-KR" altLang="en-US" dirty="0"/>
              <a:t>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A32E10-B63C-49F7-ABB1-8CEFC9C38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360" y="1618366"/>
            <a:ext cx="6096851" cy="507753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40B1BB6-B149-4501-9A2C-E6929BC3849B}"/>
              </a:ext>
            </a:extLst>
          </p:cNvPr>
          <p:cNvSpPr/>
          <p:nvPr/>
        </p:nvSpPr>
        <p:spPr>
          <a:xfrm>
            <a:off x="979589" y="3113440"/>
            <a:ext cx="2542544" cy="5949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36F282-83FF-4CC0-8332-A0435B46F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491" y="1623129"/>
            <a:ext cx="6096851" cy="506800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73A843C-E0AC-4908-A5EB-075998E45108}"/>
              </a:ext>
            </a:extLst>
          </p:cNvPr>
          <p:cNvSpPr/>
          <p:nvPr/>
        </p:nvSpPr>
        <p:spPr>
          <a:xfrm>
            <a:off x="7346522" y="2842507"/>
            <a:ext cx="3524677" cy="8320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D7A08CB-171D-4355-9A84-3685A2D87BC2}"/>
              </a:ext>
            </a:extLst>
          </p:cNvPr>
          <p:cNvSpPr/>
          <p:nvPr/>
        </p:nvSpPr>
        <p:spPr>
          <a:xfrm>
            <a:off x="6076523" y="2283707"/>
            <a:ext cx="629078" cy="3917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2617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8AA56CE-6036-4BD9-9C2A-86FB58F21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6570" y="1536168"/>
            <a:ext cx="6125430" cy="508706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2433667-FFE6-48CB-9396-37DDC4AC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CentOS </a:t>
            </a:r>
            <a:r>
              <a:rPr lang="ko-KR" altLang="en-US" dirty="0"/>
              <a:t>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CD6DDF-832B-48FB-AB14-D9D6D79F2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5221"/>
            <a:ext cx="6087325" cy="506800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06E2335-7331-4208-A9E6-40593560EB28}"/>
              </a:ext>
            </a:extLst>
          </p:cNvPr>
          <p:cNvSpPr/>
          <p:nvPr/>
        </p:nvSpPr>
        <p:spPr>
          <a:xfrm>
            <a:off x="3621189" y="3028773"/>
            <a:ext cx="2542544" cy="5949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60D4E10-7B4A-4C94-ADF6-94776094AD31}"/>
              </a:ext>
            </a:extLst>
          </p:cNvPr>
          <p:cNvSpPr/>
          <p:nvPr/>
        </p:nvSpPr>
        <p:spPr>
          <a:xfrm>
            <a:off x="6415189" y="2639306"/>
            <a:ext cx="5505878" cy="24914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0CCBB05-6B66-452E-A988-1448BC78984A}"/>
              </a:ext>
            </a:extLst>
          </p:cNvPr>
          <p:cNvSpPr/>
          <p:nvPr/>
        </p:nvSpPr>
        <p:spPr>
          <a:xfrm>
            <a:off x="6093456" y="2249840"/>
            <a:ext cx="595211" cy="3070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7636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33667-FFE6-48CB-9396-37DDC4AC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CentOS </a:t>
            </a:r>
            <a:r>
              <a:rPr lang="ko-KR" altLang="en-US" dirty="0"/>
              <a:t>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E197B5-ADBA-43D6-97D5-948F98940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05815"/>
            <a:ext cx="6106377" cy="508706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CED3026-0A76-4765-91BA-36693D0FC24C}"/>
              </a:ext>
            </a:extLst>
          </p:cNvPr>
          <p:cNvSpPr/>
          <p:nvPr/>
        </p:nvSpPr>
        <p:spPr>
          <a:xfrm>
            <a:off x="6242578" y="5433308"/>
            <a:ext cx="679878" cy="3917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B916DE-F741-46A2-9504-3C35D2E954CA}"/>
              </a:ext>
            </a:extLst>
          </p:cNvPr>
          <p:cNvSpPr txBox="1"/>
          <p:nvPr/>
        </p:nvSpPr>
        <p:spPr>
          <a:xfrm>
            <a:off x="7653867" y="3722449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설치하는데 시간이 많이 걸린다</a:t>
            </a:r>
          </a:p>
        </p:txBody>
      </p:sp>
    </p:spTree>
    <p:extLst>
      <p:ext uri="{BB962C8B-B14F-4D97-AF65-F5344CB8AC3E}">
        <p14:creationId xmlns:p14="http://schemas.microsoft.com/office/powerpoint/2010/main" val="17875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33667-FFE6-48CB-9396-37DDC4AC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CentOS </a:t>
            </a:r>
            <a:r>
              <a:rPr lang="ko-KR" altLang="en-US" dirty="0"/>
              <a:t>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613D3A-EED0-4106-B967-EF4DA7D00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2733"/>
            <a:ext cx="6096002" cy="3984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DB997A5-9F77-43F0-827B-430E57792162}"/>
              </a:ext>
            </a:extLst>
          </p:cNvPr>
          <p:cNvSpPr/>
          <p:nvPr/>
        </p:nvSpPr>
        <p:spPr>
          <a:xfrm>
            <a:off x="1501244" y="2944108"/>
            <a:ext cx="1495956" cy="3917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12C1D0-1284-4660-A3C3-5A55408AF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792" y="2012733"/>
            <a:ext cx="6111207" cy="398400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0549CD-0CE0-42E1-B133-D6C7075AE516}"/>
              </a:ext>
            </a:extLst>
          </p:cNvPr>
          <p:cNvSpPr/>
          <p:nvPr/>
        </p:nvSpPr>
        <p:spPr>
          <a:xfrm>
            <a:off x="6564311" y="5263974"/>
            <a:ext cx="869422" cy="2562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692671-3480-4ABA-931E-AB45FB7C3D6A}"/>
              </a:ext>
            </a:extLst>
          </p:cNvPr>
          <p:cNvSpPr/>
          <p:nvPr/>
        </p:nvSpPr>
        <p:spPr>
          <a:xfrm>
            <a:off x="6080792" y="2436108"/>
            <a:ext cx="353875" cy="2393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0257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33667-FFE6-48CB-9396-37DDC4AC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CentOS </a:t>
            </a:r>
            <a:r>
              <a:rPr lang="ko-KR" altLang="en-US" dirty="0"/>
              <a:t>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9104F4-CCEB-4BEF-BDF8-5EAC21068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33" y="2149687"/>
            <a:ext cx="5655734" cy="367622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A494EFC-B34B-47A9-A8D2-E53AE229D036}"/>
              </a:ext>
            </a:extLst>
          </p:cNvPr>
          <p:cNvSpPr/>
          <p:nvPr/>
        </p:nvSpPr>
        <p:spPr>
          <a:xfrm>
            <a:off x="5395910" y="5619575"/>
            <a:ext cx="496890" cy="2224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A05C66-0CB8-469D-A281-A13DF09AE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133" y="2149687"/>
            <a:ext cx="5655735" cy="369070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CC49D32-7B73-417B-8A1F-029DB4FAE570}"/>
              </a:ext>
            </a:extLst>
          </p:cNvPr>
          <p:cNvSpPr/>
          <p:nvPr/>
        </p:nvSpPr>
        <p:spPr>
          <a:xfrm>
            <a:off x="7343242" y="3011842"/>
            <a:ext cx="1123423" cy="2393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F7DF6C0-027E-488A-84C9-A8F1C25E9943}"/>
              </a:ext>
            </a:extLst>
          </p:cNvPr>
          <p:cNvSpPr/>
          <p:nvPr/>
        </p:nvSpPr>
        <p:spPr>
          <a:xfrm>
            <a:off x="11396133" y="5501042"/>
            <a:ext cx="491065" cy="2224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05F2D7-4E14-4CAE-8000-AC165FC63E5C}"/>
              </a:ext>
            </a:extLst>
          </p:cNvPr>
          <p:cNvSpPr txBox="1"/>
          <p:nvPr/>
        </p:nvSpPr>
        <p:spPr>
          <a:xfrm>
            <a:off x="8497669" y="29468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해제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27B0B3-F889-4BAF-8DD7-CEC1682F9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0447" y="5484110"/>
            <a:ext cx="3391373" cy="107647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D5F38DF-AD17-437D-922C-8E00FA3834DC}"/>
              </a:ext>
            </a:extLst>
          </p:cNvPr>
          <p:cNvSpPr/>
          <p:nvPr/>
        </p:nvSpPr>
        <p:spPr>
          <a:xfrm>
            <a:off x="9787466" y="6229177"/>
            <a:ext cx="694267" cy="2224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E129D732-8E3D-417E-9428-FB41BB40A6DF}"/>
              </a:ext>
            </a:extLst>
          </p:cNvPr>
          <p:cNvSpPr/>
          <p:nvPr/>
        </p:nvSpPr>
        <p:spPr>
          <a:xfrm>
            <a:off x="9144000" y="1789950"/>
            <a:ext cx="484632" cy="436709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49F8C7-44C6-402D-9F11-14699E0CB36D}"/>
              </a:ext>
            </a:extLst>
          </p:cNvPr>
          <p:cNvSpPr txBox="1"/>
          <p:nvPr/>
        </p:nvSpPr>
        <p:spPr>
          <a:xfrm>
            <a:off x="7133180" y="1401295"/>
            <a:ext cx="428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이 창이 없을 경우 </a:t>
            </a:r>
            <a:r>
              <a:rPr lang="en-US" altLang="ko-KR" b="1" dirty="0"/>
              <a:t>14pg </a:t>
            </a:r>
            <a:r>
              <a:rPr lang="ko-KR" altLang="en-US" b="1" dirty="0"/>
              <a:t>있었을 것이다 </a:t>
            </a:r>
          </a:p>
        </p:txBody>
      </p:sp>
    </p:spTree>
    <p:extLst>
      <p:ext uri="{BB962C8B-B14F-4D97-AF65-F5344CB8AC3E}">
        <p14:creationId xmlns:p14="http://schemas.microsoft.com/office/powerpoint/2010/main" val="2196421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33667-FFE6-48CB-9396-37DDC4AC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CentOS </a:t>
            </a:r>
            <a:r>
              <a:rPr lang="ko-KR" altLang="en-US" dirty="0"/>
              <a:t>설치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3B65DE-D926-434A-B414-53439B751D54}"/>
              </a:ext>
            </a:extLst>
          </p:cNvPr>
          <p:cNvSpPr/>
          <p:nvPr/>
        </p:nvSpPr>
        <p:spPr>
          <a:xfrm>
            <a:off x="1371600" y="1690688"/>
            <a:ext cx="944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http://mirror.kakao.com/centos/8.0.1905/isos/x86_64/CentOS-8-x86_64-1905-dvd1.iso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63ABE0-37D8-4E18-A753-FC8BBCA08360}"/>
              </a:ext>
            </a:extLst>
          </p:cNvPr>
          <p:cNvSpPr/>
          <p:nvPr/>
        </p:nvSpPr>
        <p:spPr>
          <a:xfrm>
            <a:off x="1371600" y="2071107"/>
            <a:ext cx="944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용량 </a:t>
            </a:r>
            <a:r>
              <a:rPr lang="en-US" altLang="ko-KR" dirty="0"/>
              <a:t>: 6.64GB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005777-E253-419C-9AE3-197CBE37AD01}"/>
              </a:ext>
            </a:extLst>
          </p:cNvPr>
          <p:cNvSpPr/>
          <p:nvPr/>
        </p:nvSpPr>
        <p:spPr>
          <a:xfrm>
            <a:off x="203200" y="3858155"/>
            <a:ext cx="11785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/>
              <a:t>가상머신에서 설정한 목록 </a:t>
            </a:r>
            <a:r>
              <a:rPr lang="en-US" altLang="ko-KR" sz="2800" b="1" dirty="0"/>
              <a:t>RAM</a:t>
            </a:r>
            <a:r>
              <a:rPr lang="ko-KR" altLang="en-US" sz="2800" b="1" dirty="0"/>
              <a:t>의 용량이 작으면</a:t>
            </a:r>
            <a:endParaRPr lang="en-US" altLang="ko-KR" sz="2800" b="1" dirty="0"/>
          </a:p>
          <a:p>
            <a:pPr algn="ctr"/>
            <a:r>
              <a:rPr lang="ko-KR" altLang="en-US" sz="2800" b="1" dirty="0"/>
              <a:t>설치 도중에 오류 걸린다</a:t>
            </a:r>
            <a:r>
              <a:rPr lang="en-US" altLang="ko-KR" sz="2800" b="1" dirty="0"/>
              <a:t>!!!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551073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33667-FFE6-48CB-9396-37DDC4AC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CentOS </a:t>
            </a:r>
            <a:r>
              <a:rPr lang="ko-KR" altLang="en-US" dirty="0"/>
              <a:t>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6A689C-F00B-4607-BE4D-CE4459951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7" y="1986193"/>
            <a:ext cx="5926666" cy="386774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8AB0BF9-1936-4CEB-BB4B-7BC0B30DC13C}"/>
              </a:ext>
            </a:extLst>
          </p:cNvPr>
          <p:cNvSpPr/>
          <p:nvPr/>
        </p:nvSpPr>
        <p:spPr>
          <a:xfrm>
            <a:off x="2127776" y="4163309"/>
            <a:ext cx="666223" cy="2224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931BD2-5C6A-40E4-947D-0369A49A9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452" y="1986193"/>
            <a:ext cx="5956681" cy="386774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CD56326-FB04-491F-A34D-A9641A6FC193}"/>
              </a:ext>
            </a:extLst>
          </p:cNvPr>
          <p:cNvSpPr/>
          <p:nvPr/>
        </p:nvSpPr>
        <p:spPr>
          <a:xfrm>
            <a:off x="8274576" y="3756908"/>
            <a:ext cx="1733024" cy="3578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58B7A7-DA4B-49F3-BD89-163313DBD516}"/>
              </a:ext>
            </a:extLst>
          </p:cNvPr>
          <p:cNvSpPr/>
          <p:nvPr/>
        </p:nvSpPr>
        <p:spPr>
          <a:xfrm>
            <a:off x="9595376" y="4315709"/>
            <a:ext cx="429157" cy="2054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93092C-51C2-4BA2-A807-FD042EA82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3129" y="5564663"/>
            <a:ext cx="2715004" cy="1286054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CD4DC766-CFB3-4E4A-948F-8AF458B62F7E}"/>
              </a:ext>
            </a:extLst>
          </p:cNvPr>
          <p:cNvSpPr/>
          <p:nvPr/>
        </p:nvSpPr>
        <p:spPr>
          <a:xfrm rot="3600000">
            <a:off x="9282110" y="5026842"/>
            <a:ext cx="626533" cy="48463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8A02C92-191D-4D3F-9E64-F4754614A70B}"/>
              </a:ext>
            </a:extLst>
          </p:cNvPr>
          <p:cNvSpPr/>
          <p:nvPr/>
        </p:nvSpPr>
        <p:spPr>
          <a:xfrm>
            <a:off x="11362267" y="6451599"/>
            <a:ext cx="812800" cy="4233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075D72-F28F-443A-970F-95E6686A6256}"/>
              </a:ext>
            </a:extLst>
          </p:cNvPr>
          <p:cNvSpPr/>
          <p:nvPr/>
        </p:nvSpPr>
        <p:spPr>
          <a:xfrm>
            <a:off x="9459909" y="5771974"/>
            <a:ext cx="2664358" cy="4086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2531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33667-FFE6-48CB-9396-37DDC4AC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CentOS </a:t>
            </a:r>
            <a:r>
              <a:rPr lang="ko-KR" altLang="en-US" dirty="0"/>
              <a:t>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31E95D-8517-439E-89DD-5F758A4A3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34" y="2161500"/>
            <a:ext cx="5596358" cy="366356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690ECBC-350C-4C15-919E-E542AB6AF24E}"/>
              </a:ext>
            </a:extLst>
          </p:cNvPr>
          <p:cNvSpPr/>
          <p:nvPr/>
        </p:nvSpPr>
        <p:spPr>
          <a:xfrm>
            <a:off x="4142844" y="5009976"/>
            <a:ext cx="378358" cy="2224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48293A-D432-415C-B77E-D3AD9704D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710" y="2161500"/>
            <a:ext cx="5639237" cy="366356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50A904C-3AE9-432D-B65E-72EA6B622A99}"/>
              </a:ext>
            </a:extLst>
          </p:cNvPr>
          <p:cNvSpPr/>
          <p:nvPr/>
        </p:nvSpPr>
        <p:spPr>
          <a:xfrm>
            <a:off x="8071376" y="3790776"/>
            <a:ext cx="2190223" cy="2224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CFD3814-8E0C-457B-80D9-D350CD1BCA43}"/>
              </a:ext>
            </a:extLst>
          </p:cNvPr>
          <p:cNvSpPr/>
          <p:nvPr/>
        </p:nvSpPr>
        <p:spPr>
          <a:xfrm>
            <a:off x="8156042" y="4789843"/>
            <a:ext cx="158225" cy="1885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F7EC74-8FFE-41B6-9C4D-5CC40A6AF53A}"/>
              </a:ext>
            </a:extLst>
          </p:cNvPr>
          <p:cNvSpPr/>
          <p:nvPr/>
        </p:nvSpPr>
        <p:spPr>
          <a:xfrm>
            <a:off x="10272709" y="5026910"/>
            <a:ext cx="344491" cy="2224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4519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33667-FFE6-48CB-9396-37DDC4AC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CentOS </a:t>
            </a:r>
            <a:r>
              <a:rPr lang="ko-KR" altLang="en-US" dirty="0"/>
              <a:t>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DB8ABC-390B-464E-8116-8AEB0AC7B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5" y="2283970"/>
            <a:ext cx="5384800" cy="350724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E0B1505-9346-46FC-9F28-BA9D9CC83F1F}"/>
              </a:ext>
            </a:extLst>
          </p:cNvPr>
          <p:cNvSpPr/>
          <p:nvPr/>
        </p:nvSpPr>
        <p:spPr>
          <a:xfrm>
            <a:off x="4108976" y="5026910"/>
            <a:ext cx="415117" cy="2070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F6ED72-6968-44AD-A33C-F333563EF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867" y="2264695"/>
            <a:ext cx="5384800" cy="352651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58575CD-9334-47C8-9E90-8EF1F43A5411}"/>
              </a:ext>
            </a:extLst>
          </p:cNvPr>
          <p:cNvSpPr/>
          <p:nvPr/>
        </p:nvSpPr>
        <p:spPr>
          <a:xfrm>
            <a:off x="8613243" y="4586644"/>
            <a:ext cx="937157" cy="2393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7AD114-8FC7-4EE5-85A3-D121ACD8260E}"/>
              </a:ext>
            </a:extLst>
          </p:cNvPr>
          <p:cNvSpPr txBox="1"/>
          <p:nvPr/>
        </p:nvSpPr>
        <p:spPr>
          <a:xfrm>
            <a:off x="5526775" y="6123543"/>
            <a:ext cx="11384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/>
              <a:t>완료</a:t>
            </a:r>
            <a:r>
              <a:rPr lang="en-US" altLang="ko-KR" sz="3200" b="1" dirty="0"/>
              <a:t>!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746037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33667-FFE6-48CB-9396-37DDC4AC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CentOS </a:t>
            </a:r>
            <a:r>
              <a:rPr lang="ko-KR" altLang="en-US" dirty="0"/>
              <a:t>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4E346B-33D8-4D77-A2B9-37576CA50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31" y="1522097"/>
            <a:ext cx="5982535" cy="45250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A79B84-6983-48B8-9CCC-7691E4222B2A}"/>
              </a:ext>
            </a:extLst>
          </p:cNvPr>
          <p:cNvSpPr txBox="1"/>
          <p:nvPr/>
        </p:nvSpPr>
        <p:spPr>
          <a:xfrm>
            <a:off x="5677467" y="6131770"/>
            <a:ext cx="1107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/>
              <a:t>client</a:t>
            </a:r>
            <a:endParaRPr lang="ko-KR" altLang="en-US" sz="2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7D6589-E46B-4391-A149-633CC8B79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607" y="1522097"/>
            <a:ext cx="5449004" cy="452500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39EECB9-7274-4FAA-9BA0-AAD410F249D9}"/>
              </a:ext>
            </a:extLst>
          </p:cNvPr>
          <p:cNvSpPr/>
          <p:nvPr/>
        </p:nvSpPr>
        <p:spPr>
          <a:xfrm>
            <a:off x="383643" y="3977043"/>
            <a:ext cx="2698224" cy="5272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E45980-2B1E-4821-867C-E65B1D0D0DAC}"/>
              </a:ext>
            </a:extLst>
          </p:cNvPr>
          <p:cNvSpPr/>
          <p:nvPr/>
        </p:nvSpPr>
        <p:spPr>
          <a:xfrm>
            <a:off x="6479643" y="5551843"/>
            <a:ext cx="1665290" cy="2054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80202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33667-FFE6-48CB-9396-37DDC4AC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CentOS </a:t>
            </a:r>
            <a:r>
              <a:rPr lang="ko-KR" altLang="en-US" dirty="0"/>
              <a:t>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0B46ED-0F7F-475B-A6F8-05134B3EB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33" y="1510605"/>
            <a:ext cx="5350933" cy="444212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32F1E67-45D9-47FF-B1C4-455304883EEE}"/>
              </a:ext>
            </a:extLst>
          </p:cNvPr>
          <p:cNvSpPr/>
          <p:nvPr/>
        </p:nvSpPr>
        <p:spPr>
          <a:xfrm>
            <a:off x="3736443" y="3875443"/>
            <a:ext cx="1987024" cy="5272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6622C0-408C-48C5-AAA0-2E1B07AFAE5E}"/>
              </a:ext>
            </a:extLst>
          </p:cNvPr>
          <p:cNvSpPr txBox="1"/>
          <p:nvPr/>
        </p:nvSpPr>
        <p:spPr>
          <a:xfrm>
            <a:off x="4137673" y="440266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최소설치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286270-DA51-4C3C-BBD1-D20D38C87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072" y="1510605"/>
            <a:ext cx="5350934" cy="445204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6B80B6B-A8B0-43F5-96D0-9C2D70E697BD}"/>
              </a:ext>
            </a:extLst>
          </p:cNvPr>
          <p:cNvSpPr/>
          <p:nvPr/>
        </p:nvSpPr>
        <p:spPr>
          <a:xfrm>
            <a:off x="8122176" y="5450243"/>
            <a:ext cx="1225024" cy="2224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560DC7-5382-4794-80B7-7E98D2E4C965}"/>
              </a:ext>
            </a:extLst>
          </p:cNvPr>
          <p:cNvSpPr txBox="1"/>
          <p:nvPr/>
        </p:nvSpPr>
        <p:spPr>
          <a:xfrm>
            <a:off x="1503781" y="6131770"/>
            <a:ext cx="9184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err="1"/>
              <a:t>ServerB</a:t>
            </a:r>
            <a:r>
              <a:rPr lang="en-US" altLang="ko-KR" sz="2000" b="1" dirty="0"/>
              <a:t> </a:t>
            </a:r>
            <a:r>
              <a:rPr lang="en-US" altLang="ko-KR" sz="2000" b="1" dirty="0">
                <a:sym typeface="Wingdings" panose="05000000000000000000" pitchFamily="2" charset="2"/>
              </a:rPr>
              <a:t> </a:t>
            </a:r>
            <a:r>
              <a:rPr lang="en-US" altLang="ko-KR" sz="2000" b="1" dirty="0"/>
              <a:t>Server</a:t>
            </a:r>
            <a:r>
              <a:rPr lang="ko-KR" altLang="en-US" sz="2000" b="1" dirty="0"/>
              <a:t>랑 비슷하게 최소설치만 파티션은 </a:t>
            </a:r>
            <a:r>
              <a:rPr lang="en-US" altLang="ko-KR" sz="2000" b="1" dirty="0"/>
              <a:t>2</a:t>
            </a:r>
            <a:r>
              <a:rPr lang="ko-KR" altLang="en-US" sz="2000" b="1" dirty="0"/>
              <a:t>개로 </a:t>
            </a:r>
            <a:r>
              <a:rPr lang="en-US" altLang="ko-KR" sz="2000" b="1" dirty="0"/>
              <a:t>swap</a:t>
            </a:r>
            <a:r>
              <a:rPr lang="ko-KR" altLang="en-US" sz="2000" b="1" dirty="0"/>
              <a:t>랑 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로 나눔</a:t>
            </a:r>
          </a:p>
        </p:txBody>
      </p:sp>
    </p:spTree>
    <p:extLst>
      <p:ext uri="{BB962C8B-B14F-4D97-AF65-F5344CB8AC3E}">
        <p14:creationId xmlns:p14="http://schemas.microsoft.com/office/powerpoint/2010/main" val="486916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33667-FFE6-48CB-9396-37DDC4AC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CentOS </a:t>
            </a:r>
            <a:r>
              <a:rPr lang="ko-KR" altLang="en-US" dirty="0"/>
              <a:t>설치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95EC1AC-99B2-46AF-9F1E-EF2E4E378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393508"/>
            <a:ext cx="7620000" cy="49412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16CDE2-064A-47A4-8C84-2DA3209D3EAE}"/>
              </a:ext>
            </a:extLst>
          </p:cNvPr>
          <p:cNvSpPr txBox="1"/>
          <p:nvPr/>
        </p:nvSpPr>
        <p:spPr>
          <a:xfrm>
            <a:off x="2719723" y="6334780"/>
            <a:ext cx="6752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/>
              <a:t>GUI</a:t>
            </a:r>
            <a:r>
              <a:rPr lang="ko-KR" altLang="en-US" sz="2800" b="1" dirty="0"/>
              <a:t>가 아님 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ServerB</a:t>
            </a:r>
            <a:r>
              <a:rPr lang="en-US" altLang="ko-KR" sz="2800" b="1" dirty="0"/>
              <a:t>) </a:t>
            </a:r>
            <a:r>
              <a:rPr lang="en-US" altLang="ko-KR" sz="2800" b="1" dirty="0">
                <a:sym typeface="Wingdings" panose="05000000000000000000" pitchFamily="2" charset="2"/>
              </a:rPr>
              <a:t> X </a:t>
            </a:r>
            <a:r>
              <a:rPr lang="ko-KR" altLang="en-US" sz="2800" b="1" dirty="0">
                <a:sym typeface="Wingdings" panose="05000000000000000000" pitchFamily="2" charset="2"/>
              </a:rPr>
              <a:t>윈도가 아님</a:t>
            </a:r>
            <a:r>
              <a:rPr lang="en-US" altLang="ko-KR" sz="2800" b="1" dirty="0">
                <a:sym typeface="Wingdings" panose="05000000000000000000" pitchFamily="2" charset="2"/>
              </a:rPr>
              <a:t>!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93439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33667-FFE6-48CB-9396-37DDC4AC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CentOS </a:t>
            </a:r>
            <a:r>
              <a:rPr lang="ko-KR" altLang="en-US" dirty="0"/>
              <a:t>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18244E-5F33-4835-8CE9-DA4B80159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225" y="2048932"/>
            <a:ext cx="4855710" cy="421640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46C7917-7261-428D-8F39-10D0E8847CB9}"/>
              </a:ext>
            </a:extLst>
          </p:cNvPr>
          <p:cNvSpPr/>
          <p:nvPr/>
        </p:nvSpPr>
        <p:spPr>
          <a:xfrm>
            <a:off x="3312548" y="5486400"/>
            <a:ext cx="1507066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703E4B-4903-439A-8D3B-149E02350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994" y="2048932"/>
            <a:ext cx="4713760" cy="421640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74E7CAB-A3E3-49FF-8969-4AA0B1C89323}"/>
              </a:ext>
            </a:extLst>
          </p:cNvPr>
          <p:cNvSpPr/>
          <p:nvPr/>
        </p:nvSpPr>
        <p:spPr>
          <a:xfrm>
            <a:off x="8739882" y="3428999"/>
            <a:ext cx="2334517" cy="4148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CDD501-82FB-475F-B8DF-60C1DB89DB9F}"/>
              </a:ext>
            </a:extLst>
          </p:cNvPr>
          <p:cNvSpPr/>
          <p:nvPr/>
        </p:nvSpPr>
        <p:spPr>
          <a:xfrm>
            <a:off x="6589350" y="3014132"/>
            <a:ext cx="2080518" cy="1524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935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33667-FFE6-48CB-9396-37DDC4AC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CentOS </a:t>
            </a:r>
            <a:r>
              <a:rPr lang="ko-KR" altLang="en-US" dirty="0"/>
              <a:t>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0B1018-B65D-4EE6-A51A-FE0AD6675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14919"/>
            <a:ext cx="4917942" cy="418428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C9F66A7-51AB-4CB7-8CDE-AEF6837F849E}"/>
              </a:ext>
            </a:extLst>
          </p:cNvPr>
          <p:cNvSpPr/>
          <p:nvPr/>
        </p:nvSpPr>
        <p:spPr>
          <a:xfrm>
            <a:off x="1466814" y="4233334"/>
            <a:ext cx="2190785" cy="1862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599DEC-3DFB-421B-9A40-AEA8EDDB955B}"/>
              </a:ext>
            </a:extLst>
          </p:cNvPr>
          <p:cNvSpPr txBox="1"/>
          <p:nvPr/>
        </p:nvSpPr>
        <p:spPr>
          <a:xfrm>
            <a:off x="6096000" y="3864802"/>
            <a:ext cx="51873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기본은 </a:t>
            </a:r>
            <a:r>
              <a:rPr lang="en-US" altLang="ko-KR" b="1" dirty="0"/>
              <a:t>2</a:t>
            </a:r>
            <a:r>
              <a:rPr lang="ko-KR" altLang="en-US" b="1" dirty="0"/>
              <a:t>번째에 있는 </a:t>
            </a:r>
            <a:r>
              <a:rPr lang="en-US" altLang="ko-KR" b="1" dirty="0"/>
              <a:t>Test this media &amp; … </a:t>
            </a:r>
            <a:r>
              <a:rPr lang="ko-KR" altLang="en-US" b="1" dirty="0"/>
              <a:t>이다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하지만 확인을 했기 때문에 </a:t>
            </a:r>
            <a:r>
              <a:rPr lang="en-US" altLang="ko-KR" b="1" dirty="0"/>
              <a:t>1</a:t>
            </a:r>
            <a:r>
              <a:rPr lang="ko-KR" altLang="en-US" b="1" dirty="0"/>
              <a:t>번째를 선택</a:t>
            </a:r>
          </a:p>
        </p:txBody>
      </p:sp>
    </p:spTree>
    <p:extLst>
      <p:ext uri="{BB962C8B-B14F-4D97-AF65-F5344CB8AC3E}">
        <p14:creationId xmlns:p14="http://schemas.microsoft.com/office/powerpoint/2010/main" val="3527044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33667-FFE6-48CB-9396-37DDC4AC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CentOS </a:t>
            </a:r>
            <a:r>
              <a:rPr lang="ko-KR" altLang="en-US" dirty="0"/>
              <a:t>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C55764-810C-4283-B6AF-4A2F7197E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33" y="1861583"/>
            <a:ext cx="4961464" cy="394439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8472F1C-015A-4EDB-9431-AEDDD4051A36}"/>
              </a:ext>
            </a:extLst>
          </p:cNvPr>
          <p:cNvSpPr/>
          <p:nvPr/>
        </p:nvSpPr>
        <p:spPr>
          <a:xfrm>
            <a:off x="2042548" y="4131734"/>
            <a:ext cx="2038386" cy="2031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5A6E53-DB35-4030-A8B0-4F4E2F8F6A51}"/>
              </a:ext>
            </a:extLst>
          </p:cNvPr>
          <p:cNvSpPr/>
          <p:nvPr/>
        </p:nvSpPr>
        <p:spPr>
          <a:xfrm>
            <a:off x="4159214" y="3200402"/>
            <a:ext cx="1530386" cy="1862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E38813-DFA8-4CD5-B458-CB050F48D796}"/>
              </a:ext>
            </a:extLst>
          </p:cNvPr>
          <p:cNvSpPr/>
          <p:nvPr/>
        </p:nvSpPr>
        <p:spPr>
          <a:xfrm>
            <a:off x="5242948" y="5537202"/>
            <a:ext cx="726049" cy="2730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8AEB884-8E0C-495E-A2AD-3580EF46C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333" y="1861583"/>
            <a:ext cx="4826000" cy="401639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8CA232A-0307-4C86-9359-2F6EF0955FB9}"/>
              </a:ext>
            </a:extLst>
          </p:cNvPr>
          <p:cNvSpPr/>
          <p:nvPr/>
        </p:nvSpPr>
        <p:spPr>
          <a:xfrm>
            <a:off x="9066686" y="3020492"/>
            <a:ext cx="1296514" cy="4847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0871B1-B703-4D08-B4F1-526BB0CFC86B}"/>
              </a:ext>
            </a:extLst>
          </p:cNvPr>
          <p:cNvSpPr txBox="1"/>
          <p:nvPr/>
        </p:nvSpPr>
        <p:spPr>
          <a:xfrm>
            <a:off x="7089865" y="3555736"/>
            <a:ext cx="4599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키보드가 한국어만 있을 수 </a:t>
            </a:r>
            <a:r>
              <a:rPr lang="ko-KR" altLang="en-US" b="1"/>
              <a:t>도 있어서 확인</a:t>
            </a:r>
          </a:p>
        </p:txBody>
      </p:sp>
    </p:spTree>
    <p:extLst>
      <p:ext uri="{BB962C8B-B14F-4D97-AF65-F5344CB8AC3E}">
        <p14:creationId xmlns:p14="http://schemas.microsoft.com/office/powerpoint/2010/main" val="665109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33667-FFE6-48CB-9396-37DDC4AC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CentOS </a:t>
            </a:r>
            <a:r>
              <a:rPr lang="ko-KR" altLang="en-US" dirty="0"/>
              <a:t>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57EEEB-2AFF-458A-AA74-1BAE281DC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47" y="1690688"/>
            <a:ext cx="5621868" cy="467013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B874EDA-805E-4C56-8977-ED84FB56ADE4}"/>
              </a:ext>
            </a:extLst>
          </p:cNvPr>
          <p:cNvSpPr/>
          <p:nvPr/>
        </p:nvSpPr>
        <p:spPr>
          <a:xfrm>
            <a:off x="457200" y="5628226"/>
            <a:ext cx="399047" cy="3323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369591-EE1F-4A06-ADE5-A2638E62A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7"/>
            <a:ext cx="5618868" cy="467013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8BA94D4-FDCF-42DE-92D7-F92505F7671A}"/>
              </a:ext>
            </a:extLst>
          </p:cNvPr>
          <p:cNvSpPr/>
          <p:nvPr/>
        </p:nvSpPr>
        <p:spPr>
          <a:xfrm>
            <a:off x="7399867" y="4646094"/>
            <a:ext cx="2963333" cy="3153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DD27559-1ACB-48CD-BD52-56C4225EC1E8}"/>
              </a:ext>
            </a:extLst>
          </p:cNvPr>
          <p:cNvSpPr/>
          <p:nvPr/>
        </p:nvSpPr>
        <p:spPr>
          <a:xfrm>
            <a:off x="9736667" y="5475826"/>
            <a:ext cx="694266" cy="3323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0969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33667-FFE6-48CB-9396-37DDC4AC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CentOS </a:t>
            </a:r>
            <a:r>
              <a:rPr lang="ko-KR" altLang="en-US" dirty="0"/>
              <a:t>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50DA7D-9AF5-4528-8084-4828414AD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565981"/>
            <a:ext cx="5791200" cy="480836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C637C6C-85C7-4FD9-A9D0-28B1826FE4EC}"/>
              </a:ext>
            </a:extLst>
          </p:cNvPr>
          <p:cNvSpPr/>
          <p:nvPr/>
        </p:nvSpPr>
        <p:spPr>
          <a:xfrm>
            <a:off x="4131734" y="5594359"/>
            <a:ext cx="399047" cy="3323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EA74E6-6D2C-4D7A-A0DD-6B3E705BB197}"/>
              </a:ext>
            </a:extLst>
          </p:cNvPr>
          <p:cNvSpPr/>
          <p:nvPr/>
        </p:nvSpPr>
        <p:spPr>
          <a:xfrm>
            <a:off x="3454400" y="2241559"/>
            <a:ext cx="541867" cy="3661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AF7D9-3386-4598-B48E-3030B591A4FA}"/>
              </a:ext>
            </a:extLst>
          </p:cNvPr>
          <p:cNvSpPr txBox="1"/>
          <p:nvPr/>
        </p:nvSpPr>
        <p:spPr>
          <a:xfrm>
            <a:off x="3996267" y="2241559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</a:rPr>
              <a:t>영어로 우선순위 </a:t>
            </a:r>
            <a:r>
              <a:rPr lang="ko-KR" altLang="en-US" b="1" dirty="0">
                <a:solidFill>
                  <a:schemeClr val="bg1"/>
                </a:solidFill>
              </a:rPr>
              <a:t>바꾸자</a:t>
            </a:r>
          </a:p>
        </p:txBody>
      </p:sp>
    </p:spTree>
    <p:extLst>
      <p:ext uri="{BB962C8B-B14F-4D97-AF65-F5344CB8AC3E}">
        <p14:creationId xmlns:p14="http://schemas.microsoft.com/office/powerpoint/2010/main" val="3463383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33667-FFE6-48CB-9396-37DDC4AC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CentOS </a:t>
            </a:r>
            <a:r>
              <a:rPr lang="ko-KR" altLang="en-US" dirty="0"/>
              <a:t>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A08E9E-C332-4E36-A4AF-C0DDC4F56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1972615"/>
            <a:ext cx="5113866" cy="425709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AFF66B3-94FE-4471-BE73-D84C151ECC8A}"/>
              </a:ext>
            </a:extLst>
          </p:cNvPr>
          <p:cNvSpPr/>
          <p:nvPr/>
        </p:nvSpPr>
        <p:spPr>
          <a:xfrm>
            <a:off x="3488268" y="4375159"/>
            <a:ext cx="2065865" cy="6371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1C7867-B2F1-406C-B840-EC2FAE4A2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264" y="1972615"/>
            <a:ext cx="5113866" cy="426266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285CD33-1E1D-444E-AEAD-5E5FFD2419A2}"/>
              </a:ext>
            </a:extLst>
          </p:cNvPr>
          <p:cNvSpPr/>
          <p:nvPr/>
        </p:nvSpPr>
        <p:spPr>
          <a:xfrm>
            <a:off x="5994401" y="5425026"/>
            <a:ext cx="2353732" cy="5355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6978B5-1882-4391-B139-5190D48CFB9C}"/>
              </a:ext>
            </a:extLst>
          </p:cNvPr>
          <p:cNvSpPr txBox="1"/>
          <p:nvPr/>
        </p:nvSpPr>
        <p:spPr>
          <a:xfrm>
            <a:off x="3423023" y="6326968"/>
            <a:ext cx="5142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최소 설치하면 나중에 여러 게 깔아야 해서 힘듦</a:t>
            </a:r>
          </a:p>
        </p:txBody>
      </p:sp>
    </p:spTree>
    <p:extLst>
      <p:ext uri="{BB962C8B-B14F-4D97-AF65-F5344CB8AC3E}">
        <p14:creationId xmlns:p14="http://schemas.microsoft.com/office/powerpoint/2010/main" val="3032967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33667-FFE6-48CB-9396-37DDC4AC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CentOS </a:t>
            </a:r>
            <a:r>
              <a:rPr lang="ko-KR" altLang="en-US" dirty="0"/>
              <a:t>설치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D102F1-3444-4C05-9649-6C8A35BCB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57" y="1689495"/>
            <a:ext cx="5791202" cy="480338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36D06C3-E683-4A35-A1D7-C5CF5D3C7F14}"/>
              </a:ext>
            </a:extLst>
          </p:cNvPr>
          <p:cNvSpPr/>
          <p:nvPr/>
        </p:nvSpPr>
        <p:spPr>
          <a:xfrm>
            <a:off x="3453893" y="5052492"/>
            <a:ext cx="2353733" cy="6371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9BCE1E-3DE5-4889-AB0F-CF787AB6D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89495"/>
            <a:ext cx="5782128" cy="480338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C457433-C8F8-41AA-A6C6-8D4E7827803F}"/>
              </a:ext>
            </a:extLst>
          </p:cNvPr>
          <p:cNvSpPr/>
          <p:nvPr/>
        </p:nvSpPr>
        <p:spPr>
          <a:xfrm>
            <a:off x="10938933" y="2897330"/>
            <a:ext cx="795360" cy="3200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872FCFD-ED34-4FAA-89BD-B5EDEE6C71AE}"/>
              </a:ext>
            </a:extLst>
          </p:cNvPr>
          <p:cNvSpPr/>
          <p:nvPr/>
        </p:nvSpPr>
        <p:spPr>
          <a:xfrm>
            <a:off x="6180666" y="2389331"/>
            <a:ext cx="609601" cy="3030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507512-A1B7-4A7F-AAD8-44EABED976F5}"/>
              </a:ext>
            </a:extLst>
          </p:cNvPr>
          <p:cNvSpPr/>
          <p:nvPr/>
        </p:nvSpPr>
        <p:spPr>
          <a:xfrm>
            <a:off x="9753600" y="2897330"/>
            <a:ext cx="965200" cy="2353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189749-FA28-469E-B0DB-D95790CAC3A8}"/>
              </a:ext>
            </a:extLst>
          </p:cNvPr>
          <p:cNvSpPr txBox="1"/>
          <p:nvPr/>
        </p:nvSpPr>
        <p:spPr>
          <a:xfrm>
            <a:off x="9583759" y="3217333"/>
            <a:ext cx="1600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기억</a:t>
            </a:r>
            <a:r>
              <a:rPr lang="en-US" altLang="ko-KR" b="1" dirty="0"/>
              <a:t>!</a:t>
            </a:r>
          </a:p>
          <a:p>
            <a:r>
              <a:rPr lang="ko-KR" altLang="en-US" b="1" dirty="0"/>
              <a:t>필자는 </a:t>
            </a:r>
            <a:r>
              <a:rPr lang="en-US" altLang="ko-KR" b="1" dirty="0"/>
              <a:t>ens32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5136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206</Words>
  <Application>Microsoft Office PowerPoint</Application>
  <PresentationFormat>와이드스크린</PresentationFormat>
  <Paragraphs>56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맑은 고딕</vt:lpstr>
      <vt:lpstr>Arial</vt:lpstr>
      <vt:lpstr>Office 테마</vt:lpstr>
      <vt:lpstr>Linux</vt:lpstr>
      <vt:lpstr>CentOS 설치</vt:lpstr>
      <vt:lpstr>CentOS 설치</vt:lpstr>
      <vt:lpstr>CentOS 설치</vt:lpstr>
      <vt:lpstr>CentOS 설치</vt:lpstr>
      <vt:lpstr>CentOS 설치</vt:lpstr>
      <vt:lpstr>CentOS 설치</vt:lpstr>
      <vt:lpstr>CentOS 설치</vt:lpstr>
      <vt:lpstr>CentOS 설치</vt:lpstr>
      <vt:lpstr>CentOS 설치</vt:lpstr>
      <vt:lpstr>CentOS 설치</vt:lpstr>
      <vt:lpstr>CentOS 설치</vt:lpstr>
      <vt:lpstr>CentOS 설치</vt:lpstr>
      <vt:lpstr>CentOS 설치</vt:lpstr>
      <vt:lpstr>CentOS 설치</vt:lpstr>
      <vt:lpstr>CentOS 설치</vt:lpstr>
      <vt:lpstr>CentOS 설치</vt:lpstr>
      <vt:lpstr>CentOS 설치</vt:lpstr>
      <vt:lpstr>CentOS 설치</vt:lpstr>
      <vt:lpstr>CentOS 설치</vt:lpstr>
      <vt:lpstr>CentOS 설치</vt:lpstr>
      <vt:lpstr>CentOS 설치</vt:lpstr>
      <vt:lpstr>CentOS 설치</vt:lpstr>
      <vt:lpstr>CentOS 설치</vt:lpstr>
      <vt:lpstr>CentOS 설치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</dc:title>
  <dc:creator>이 창우</dc:creator>
  <cp:lastModifiedBy>이 창우</cp:lastModifiedBy>
  <cp:revision>97</cp:revision>
  <dcterms:created xsi:type="dcterms:W3CDTF">2020-02-16T01:03:18Z</dcterms:created>
  <dcterms:modified xsi:type="dcterms:W3CDTF">2020-02-16T05:01:02Z</dcterms:modified>
</cp:coreProperties>
</file>